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3" r:id="rId2"/>
  </p:sldIdLst>
  <p:sldSz cx="12192000" cy="6858000"/>
  <p:notesSz cx="6888163" cy="100187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854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84D936-6816-45E2-91C4-CE9ED61C0D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4D5A57-9B2B-4570-8BDB-CCA7CA5B1B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4A8487-212B-4A46-B88F-A22DAAA8A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6CF9-C2D1-4343-B1E8-98005B3BF6DE}" type="datetimeFigureOut">
              <a:rPr lang="pt-BR" smtClean="0"/>
              <a:t>04/03/2024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7319B2-4611-4969-B33A-F4AFF48EE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BA0026-FD31-4C95-A1DD-4C2893A1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EE7-A507-4F40-9C5C-D07279C15D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7767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2DC651-15EE-40D6-B9D0-5559B3F33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DE10BFB-0AC9-42CC-9471-1E96644BE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B6234A-C053-45D3-863A-3A405FBE7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6CF9-C2D1-4343-B1E8-98005B3BF6DE}" type="datetimeFigureOut">
              <a:rPr lang="pt-BR" smtClean="0"/>
              <a:t>04/03/2024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263DF1-B330-4852-A30C-76302A3C9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0504FC-A5A9-44A4-B638-EFFD8C247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EE7-A507-4F40-9C5C-D07279C15D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62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FE8555D-EDFF-4BE9-9B84-4B4BB0C940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9909365-3790-4C61-9EF6-77D1F30CA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B06BA1E-5BFB-4AFC-B15B-1B74EA2B3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6CF9-C2D1-4343-B1E8-98005B3BF6DE}" type="datetimeFigureOut">
              <a:rPr lang="pt-BR" smtClean="0"/>
              <a:t>04/03/2024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7E23D5-C40A-4541-B0A1-82CEE6A9E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3C569B-AF6A-4026-B78F-A622AD179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EE7-A507-4F40-9C5C-D07279C15D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07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9014C-3A22-424F-8A66-F39019492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405D4D-EF9B-4D61-A3B0-47394D454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1298C0-256A-49D4-9F63-F1F0E0344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6CF9-C2D1-4343-B1E8-98005B3BF6DE}" type="datetimeFigureOut">
              <a:rPr lang="pt-BR" smtClean="0"/>
              <a:t>04/03/2024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9FEE2D-D7DF-43F2-A3FD-E78E0CC0E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70EED1-307A-4E1C-ADF2-B96E65CFD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EE7-A507-4F40-9C5C-D07279C15D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346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329BBC-5F19-4961-AFE2-E016103FB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E735A7C-13A7-4654-90E7-A3677E853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AA2B36-5594-44D4-81E8-C1FD297A3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6CF9-C2D1-4343-B1E8-98005B3BF6DE}" type="datetimeFigureOut">
              <a:rPr lang="pt-BR" smtClean="0"/>
              <a:t>04/03/2024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883420-7AA5-4F3C-A2D7-9FAED9994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A75ADC0-495F-4888-A2E4-5D21C4700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EE7-A507-4F40-9C5C-D07279C15D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27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85E42-97FE-4F67-9102-1390B4E7B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D9B902-3C43-44D7-86AB-E967089C88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BE38FEA-19D4-474D-8AA7-F81FBE735C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8860515-9E8A-411F-95DC-4CD85EB7B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6CF9-C2D1-4343-B1E8-98005B3BF6DE}" type="datetimeFigureOut">
              <a:rPr lang="pt-BR" smtClean="0"/>
              <a:t>04/03/2024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FD661E3-2953-4734-84BE-AB8DA7ACE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32A982-D90E-4EE3-AC6F-E9AAF8E60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EE7-A507-4F40-9C5C-D07279C15D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840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F5E316-3064-47F9-BC69-1A1C09F64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DB586E-E9FD-41ED-B1CF-A5CC03035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D92D0D4-7A13-4DC8-8E22-4794DF94EC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A6B62A0-E628-4102-B89C-DD7B3D57B5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9F25A7B-9146-45AD-A4A4-5190177B3F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EF0F137-0907-48D7-9473-AA57CB2C5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6CF9-C2D1-4343-B1E8-98005B3BF6DE}" type="datetimeFigureOut">
              <a:rPr lang="pt-BR" smtClean="0"/>
              <a:t>04/03/2024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DE2F421-104A-4956-B06B-67AA7AC65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5393EE0-8CC7-49BA-997D-4ABA31C01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EE7-A507-4F40-9C5C-D07279C15D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162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1E3667-357E-4466-94C8-16D7F2262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0D04701-A89D-4ECC-B1F5-0DA4769AC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6CF9-C2D1-4343-B1E8-98005B3BF6DE}" type="datetimeFigureOut">
              <a:rPr lang="pt-BR" smtClean="0"/>
              <a:t>04/03/2024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ED70C23-16EB-4DE1-A9E5-7089653B9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9AA3A9C-0FA4-4506-B6F8-9192E2C83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EE7-A507-4F40-9C5C-D07279C15D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614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A44B640-EC1D-4633-8F94-DAB9E6DFB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6CF9-C2D1-4343-B1E8-98005B3BF6DE}" type="datetimeFigureOut">
              <a:rPr lang="pt-BR" smtClean="0"/>
              <a:t>04/03/2024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A605393-3683-4686-8A9D-193EC0CA5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0D8B477-72AF-43B5-846D-7DD49E79D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EE7-A507-4F40-9C5C-D07279C15D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4272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6A36A8-8167-416F-902A-8B446708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B6EE70-CF15-43CC-AC29-825CD95E7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D1E6E0B-5CC3-4E24-B674-E744A81FCA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1D0FFF-BE80-42D8-95CB-7C50FE21C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6CF9-C2D1-4343-B1E8-98005B3BF6DE}" type="datetimeFigureOut">
              <a:rPr lang="pt-BR" smtClean="0"/>
              <a:t>04/03/2024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5880D9B-258E-4388-9E82-91C88D95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F2544F9-37D2-4CCB-B1A8-306FE2A44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EE7-A507-4F40-9C5C-D07279C15D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902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3313A-9934-4EB1-93E6-1245B290E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7D560E6-38F4-400C-8A74-65D70EB220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4EF83B6-AA98-4D1C-A6D9-90D3A0E78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F4026B-4EB5-473A-BF67-622E2E0A4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6CF9-C2D1-4343-B1E8-98005B3BF6DE}" type="datetimeFigureOut">
              <a:rPr lang="pt-BR" smtClean="0"/>
              <a:t>04/03/2024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D08E747-BB1B-4A44-AE00-521E1AD58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6939AC5-FCB6-4650-8CB6-6B8E481CC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EE7-A507-4F40-9C5C-D07279C15D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255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98566A8-A08B-46E9-8F12-89A6879C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F93A69D-018B-4BD8-BF02-CBDD0EB79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59A815-8B86-4FF3-A747-65FD07995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26CF9-C2D1-4343-B1E8-98005B3BF6DE}" type="datetimeFigureOut">
              <a:rPr lang="pt-BR" smtClean="0"/>
              <a:t>04/03/2024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28C117-18FA-4D49-A7C3-D22F6EEDB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8EBB90-E886-4F81-BC6B-0913E1447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78EE7-A507-4F40-9C5C-D07279C15D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855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2B00A5B1-3BA6-48E6-8417-2639B3C149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2291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4499DB7-7783-43E9-BC52-71941321B8AC}"/>
              </a:ext>
            </a:extLst>
          </p:cNvPr>
          <p:cNvSpPr txBox="1"/>
          <p:nvPr/>
        </p:nvSpPr>
        <p:spPr>
          <a:xfrm>
            <a:off x="-64008" y="809376"/>
            <a:ext cx="5998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="1" dirty="0"/>
              <a:t>Demonstrativo de Transferências realizadas pela Prefeitura do Rio de Janeiro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="1" dirty="0"/>
              <a:t>Lei Municipal Nº 6.048 de 02/03/2016</a:t>
            </a:r>
            <a:endParaRPr kumimoji="0" lang="pt-BR" b="1" i="1" u="sng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5E1CCDB-B765-4138-8A48-790088CDFC25}"/>
              </a:ext>
            </a:extLst>
          </p:cNvPr>
          <p:cNvSpPr txBox="1"/>
          <p:nvPr/>
        </p:nvSpPr>
        <p:spPr>
          <a:xfrm>
            <a:off x="1900202" y="2638629"/>
            <a:ext cx="8389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b="1" u="sng" dirty="0"/>
              <a:t>Mês de Recebimento: NOVEMBRO E DEZEMBRO DE 2023</a:t>
            </a:r>
            <a:endParaRPr kumimoji="0" lang="pt-BR" b="1" i="1" u="sng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EBF024C-417B-4650-B4CB-64E4A6A00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616027"/>
              </p:ext>
            </p:extLst>
          </p:nvPr>
        </p:nvGraphicFramePr>
        <p:xfrm>
          <a:off x="1900202" y="3142535"/>
          <a:ext cx="8389017" cy="3510609"/>
        </p:xfrm>
        <a:graphic>
          <a:graphicData uri="http://schemas.openxmlformats.org/drawingml/2006/table">
            <a:tbl>
              <a:tblPr/>
              <a:tblGrid>
                <a:gridCol w="2056281">
                  <a:extLst>
                    <a:ext uri="{9D8B030D-6E8A-4147-A177-3AD203B41FA5}">
                      <a16:colId xmlns:a16="http://schemas.microsoft.com/office/drawing/2014/main" val="1204055083"/>
                    </a:ext>
                  </a:extLst>
                </a:gridCol>
                <a:gridCol w="1180839">
                  <a:extLst>
                    <a:ext uri="{9D8B030D-6E8A-4147-A177-3AD203B41FA5}">
                      <a16:colId xmlns:a16="http://schemas.microsoft.com/office/drawing/2014/main" val="2358027336"/>
                    </a:ext>
                  </a:extLst>
                </a:gridCol>
                <a:gridCol w="1645218">
                  <a:extLst>
                    <a:ext uri="{9D8B030D-6E8A-4147-A177-3AD203B41FA5}">
                      <a16:colId xmlns:a16="http://schemas.microsoft.com/office/drawing/2014/main" val="525115407"/>
                    </a:ext>
                  </a:extLst>
                </a:gridCol>
                <a:gridCol w="1642369">
                  <a:extLst>
                    <a:ext uri="{9D8B030D-6E8A-4147-A177-3AD203B41FA5}">
                      <a16:colId xmlns:a16="http://schemas.microsoft.com/office/drawing/2014/main" val="4247280068"/>
                    </a:ext>
                  </a:extLst>
                </a:gridCol>
                <a:gridCol w="1864310">
                  <a:extLst>
                    <a:ext uri="{9D8B030D-6E8A-4147-A177-3AD203B41FA5}">
                      <a16:colId xmlns:a16="http://schemas.microsoft.com/office/drawing/2014/main" val="3503727864"/>
                    </a:ext>
                  </a:extLst>
                </a:gridCol>
              </a:tblGrid>
              <a:tr h="3279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CONTRATO DE GESTÃO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UNIDADE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MÊS</a:t>
                      </a:r>
                      <a:endParaRPr lang="pt-BR" dirty="0"/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IDENTIFICAÇÃO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VALOR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224438"/>
                  </a:ext>
                </a:extLst>
              </a:tr>
              <a:tr h="40046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007/2021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 3.2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NOVEMBRO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REPASSE DA UNIÃO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R$123.674,89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530201"/>
                  </a:ext>
                </a:extLst>
              </a:tr>
              <a:tr h="5971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007/2021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 3.2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DEZEMBRO/2023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4º REPASSE  - NOVEMBRO/2023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R$130.000.000,00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3873062"/>
                  </a:ext>
                </a:extLst>
              </a:tr>
              <a:tr h="5971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007/2021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 3.2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DEZEMBRO/2023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REPASSE DA UNIÃO – SETEMBRO/2023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R$25.153,93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092131"/>
                  </a:ext>
                </a:extLst>
              </a:tr>
              <a:tr h="7939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007/2021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 3.2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DEZEMBRO/2023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REPASSE DA UNIÃO – NOVEMBRO/2023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R$107.444,14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532385"/>
                  </a:ext>
                </a:extLst>
              </a:tr>
              <a:tr h="7939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007/2021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 3.2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DEZEMBRO/2023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REPASSE DA UNIÃO – NOVEMBRO/2023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R$5.133,51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0033984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0631D5F0-EB5E-4E0D-A00A-035A444A5AFE}"/>
              </a:ext>
            </a:extLst>
          </p:cNvPr>
          <p:cNvSpPr txBox="1"/>
          <p:nvPr/>
        </p:nvSpPr>
        <p:spPr>
          <a:xfrm>
            <a:off x="-1481412" y="2165502"/>
            <a:ext cx="74158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strike="noStrike" kern="1200" cap="none" spc="0" normalizeH="0" baseline="0" noProof="0" dirty="0">
                <a:ln>
                  <a:noFill/>
                </a:ln>
                <a:uLnTx/>
                <a:uFillTx/>
                <a:ea typeface="+mn-ea"/>
                <a:cs typeface="+mn-cs"/>
              </a:rPr>
              <a:t>Contrato de Gestão: 007/2021 – Objeto: AP 3.2</a:t>
            </a:r>
          </a:p>
        </p:txBody>
      </p:sp>
    </p:spTree>
    <p:extLst>
      <p:ext uri="{BB962C8B-B14F-4D97-AF65-F5344CB8AC3E}">
        <p14:creationId xmlns:p14="http://schemas.microsoft.com/office/powerpoint/2010/main" val="1268194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115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Ideias-RJ</dc:creator>
  <cp:lastModifiedBy>IDEIAS-RJ</cp:lastModifiedBy>
  <cp:revision>42</cp:revision>
  <cp:lastPrinted>2021-12-17T16:50:40Z</cp:lastPrinted>
  <dcterms:created xsi:type="dcterms:W3CDTF">2021-12-17T16:06:21Z</dcterms:created>
  <dcterms:modified xsi:type="dcterms:W3CDTF">2024-03-04T18:00:52Z</dcterms:modified>
</cp:coreProperties>
</file>